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8" r:id="rId3"/>
    <p:sldId id="262" r:id="rId4"/>
    <p:sldId id="260" r:id="rId5"/>
    <p:sldId id="263" r:id="rId6"/>
    <p:sldId id="265" r:id="rId7"/>
    <p:sldId id="266" r:id="rId8"/>
    <p:sldId id="267" r:id="rId9"/>
    <p:sldId id="269" r:id="rId10"/>
    <p:sldId id="270" r:id="rId11"/>
    <p:sldId id="271" r:id="rId12"/>
    <p:sldId id="261" r:id="rId13"/>
  </p:sldIdLst>
  <p:sldSz cx="9144000" cy="5143500" type="screen16x9"/>
  <p:notesSz cx="6858000" cy="9144000"/>
  <p:embeddedFontLst>
    <p:embeddedFont>
      <p:font typeface="NanumGothic ExtraBold" panose="020B0600000101010101" charset="-127"/>
      <p:bold r:id="rId15"/>
    </p:embeddedFont>
    <p:embeddedFont>
      <p:font typeface="나눔스퀘어라운드 Bold" panose="020B0600000101010101" pitchFamily="50" charset="-127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9DA11B-F69C-201B-AE02-218FCCD5DB81}" name="한 동민" initials="한동" userId="88b974abbc91311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A9AEA-9F0B-AF9B-3934-E3876F8DE73D}" v="1" dt="2022-03-15T10:32:25.938"/>
    <p1510:client id="{C6ADEB40-C216-D670-9184-D8E59417F464}" v="1052" dt="2022-07-01T12:25:03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9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7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646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212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84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2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65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77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60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153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35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64025" y="2710050"/>
            <a:ext cx="5336179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sz="2500" b="1" dirty="0">
                <a:solidFill>
                  <a:srgbClr val="19264B"/>
                </a:solidFill>
              </a:rPr>
              <a:t>CUAI 하계 </a:t>
            </a:r>
            <a:r>
              <a:rPr lang="ko" altLang="en-US" sz="2500" b="1" dirty="0">
                <a:solidFill>
                  <a:srgbClr val="19264B"/>
                </a:solidFill>
              </a:rPr>
              <a:t>컨퍼런스 </a:t>
            </a:r>
            <a:r>
              <a:rPr lang="ko" altLang="en-US" sz="2500" b="1">
                <a:solidFill>
                  <a:srgbClr val="19264B"/>
                </a:solidFill>
              </a:rPr>
              <a:t>DA </a:t>
            </a:r>
            <a:r>
              <a:rPr lang="en-US" altLang="ko" sz="2500" b="1" smtClean="0">
                <a:solidFill>
                  <a:srgbClr val="19264B"/>
                </a:solidFill>
              </a:rPr>
              <a:t>3</a:t>
            </a:r>
            <a:r>
              <a:rPr lang="ko" altLang="en-US" sz="2500" b="1" smtClean="0">
                <a:solidFill>
                  <a:srgbClr val="19264B"/>
                </a:solidFill>
              </a:rPr>
              <a:t>팀</a:t>
            </a:r>
            <a:endParaRPr lang="ko" altLang="en-US"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mtClean="0">
                <a:solidFill>
                  <a:srgbClr val="19264B"/>
                </a:solidFill>
              </a:rPr>
              <a:t>2022.07.26</a:t>
            </a:r>
            <a:endParaRPr lang="en-US" altLang="ko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</a:t>
            </a:r>
            <a:r>
              <a:rPr lang="ko" sz="1100">
                <a:solidFill>
                  <a:srgbClr val="19264B"/>
                </a:solidFill>
              </a:rPr>
              <a:t>: </a:t>
            </a:r>
            <a:r>
              <a:rPr lang="ko-KR" altLang="en-US" sz="1100" smtClean="0">
                <a:solidFill>
                  <a:srgbClr val="19264B"/>
                </a:solidFill>
              </a:rPr>
              <a:t>김진재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19652" y="13152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 상황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617" y="1055550"/>
            <a:ext cx="7228662" cy="33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4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19652" y="13152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한계점 및 향후 계획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8C5A5-525B-4683-BDBF-2464A0BA04E7}"/>
              </a:ext>
            </a:extLst>
          </p:cNvPr>
          <p:cNvSpPr txBox="1"/>
          <p:nvPr/>
        </p:nvSpPr>
        <p:spPr>
          <a:xfrm>
            <a:off x="1650973" y="989678"/>
            <a:ext cx="525173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2000" dirty="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NanumGothic ExtraBold"/>
                <a:ea typeface="NanumGothic ExtraBold"/>
              </a:rPr>
              <a:t>데이터 개수</a:t>
            </a:r>
            <a:r>
              <a:rPr lang="en-US" altLang="ko-KR" sz="2000" smtClean="0">
                <a:latin typeface="NanumGothic ExtraBold"/>
                <a:ea typeface="NanumGothic ExtraBold"/>
              </a:rPr>
              <a:t>, </a:t>
            </a:r>
            <a:r>
              <a:rPr lang="ko-KR" altLang="en-US" sz="2000" smtClean="0">
                <a:latin typeface="NanumGothic ExtraBold"/>
                <a:ea typeface="NanumGothic ExtraBold"/>
              </a:rPr>
              <a:t>기간</a:t>
            </a:r>
            <a:endParaRPr lang="en-US" altLang="ko-KR" sz="2000" smtClean="0">
              <a:latin typeface="NanumGothic ExtraBold"/>
              <a:ea typeface="NanumGothic Extra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mtClean="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NanumGothic ExtraBold" panose="020B0600000101010101" charset="-127"/>
                <a:ea typeface="NanumGothic ExtraBold" panose="020B0600000101010101" charset="-127"/>
              </a:rPr>
              <a:t>광고 등 불필요한 자료</a:t>
            </a:r>
            <a:endParaRPr lang="en-US" altLang="ko-KR" sz="2000" dirty="0" err="1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8C5A5-525B-4683-BDBF-2464A0BA04E7}"/>
              </a:ext>
            </a:extLst>
          </p:cNvPr>
          <p:cNvSpPr txBox="1"/>
          <p:nvPr/>
        </p:nvSpPr>
        <p:spPr>
          <a:xfrm>
            <a:off x="1650973" y="3060087"/>
            <a:ext cx="525173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NanumGothic ExtraBold" panose="020B0600000101010101" charset="-127"/>
                <a:ea typeface="NanumGothic ExtraBold" panose="020B0600000101010101" charset="-127"/>
              </a:rPr>
              <a:t>데이터 </a:t>
            </a:r>
            <a:r>
              <a:rPr lang="ko-KR" altLang="en-US" sz="2000" smtClean="0">
                <a:latin typeface="NanumGothic ExtraBold" panose="020B0600000101010101" charset="-127"/>
                <a:ea typeface="NanumGothic ExtraBold" panose="020B0600000101010101" charset="-127"/>
              </a:rPr>
              <a:t>추가</a:t>
            </a:r>
            <a:endParaRPr lang="en-US" altLang="ko-KR" sz="200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mtClean="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NanumGothic ExtraBold" panose="020B0600000101010101" charset="-127"/>
                <a:ea typeface="NanumGothic ExtraBold" panose="020B0600000101010101" charset="-127"/>
              </a:rPr>
              <a:t>분석 방법 연구</a:t>
            </a:r>
            <a:r>
              <a:rPr lang="en-US" altLang="ko-KR" sz="2000"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r>
              <a:rPr lang="ko-KR" altLang="en-US" sz="2000" smtClean="0">
                <a:latin typeface="NanumGothic ExtraBold" panose="020B0600000101010101" charset="-127"/>
                <a:ea typeface="NanumGothic ExtraBold" panose="020B0600000101010101" charset="-127"/>
              </a:rPr>
              <a:t>및 제언</a:t>
            </a:r>
            <a:endParaRPr lang="en-US" altLang="ko-KR" sz="2000" dirty="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2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28A9F6-75A8-4CB7-B7FE-D3D0418D9D71}"/>
              </a:ext>
            </a:extLst>
          </p:cNvPr>
          <p:cNvSpPr txBox="1"/>
          <p:nvPr/>
        </p:nvSpPr>
        <p:spPr>
          <a:xfrm>
            <a:off x="2209128" y="1966814"/>
            <a:ext cx="5729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u="sng" dirty="0"/>
              <a:t>THANK YOU</a:t>
            </a:r>
          </a:p>
          <a:p>
            <a:pPr algn="ctr"/>
            <a:endParaRPr lang="en-US" altLang="ko-KR" sz="4000" u="sng" dirty="0"/>
          </a:p>
        </p:txBody>
      </p:sp>
    </p:spTree>
    <p:extLst>
      <p:ext uri="{BB962C8B-B14F-4D97-AF65-F5344CB8AC3E}">
        <p14:creationId xmlns:p14="http://schemas.microsoft.com/office/powerpoint/2010/main" val="20581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1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8C5A5-525B-4683-BDBF-2464A0BA04E7}"/>
              </a:ext>
            </a:extLst>
          </p:cNvPr>
          <p:cNvSpPr txBox="1"/>
          <p:nvPr/>
        </p:nvSpPr>
        <p:spPr>
          <a:xfrm>
            <a:off x="1561763" y="1359462"/>
            <a:ext cx="5251731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2000" dirty="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smtClean="0">
                <a:latin typeface="NanumGothic ExtraBold"/>
                <a:ea typeface="NanumGothic ExtraBold"/>
              </a:rPr>
              <a:t>주제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mtClean="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NanumGothic ExtraBold" panose="020B0600000101010101" charset="-127"/>
                <a:ea typeface="NanumGothic ExtraBold" panose="020B0600000101010101" charset="-127"/>
              </a:rPr>
              <a:t>진행 상황</a:t>
            </a:r>
            <a:endParaRPr lang="en-US" altLang="ko-KR" sz="2000" smtClean="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NanumGothic ExtraBold" panose="020B0600000101010101" charset="-127"/>
                <a:ea typeface="NanumGothic ExtraBold" panose="020B0600000101010101" charset="-127"/>
              </a:rPr>
              <a:t>향후 계획</a:t>
            </a:r>
            <a:endParaRPr lang="en-US" altLang="ko-KR" sz="2000" dirty="0" err="1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19652" y="13152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D3069-1013-4509-1E50-9355F09BE7B0}"/>
              </a:ext>
            </a:extLst>
          </p:cNvPr>
          <p:cNvSpPr txBox="1"/>
          <p:nvPr/>
        </p:nvSpPr>
        <p:spPr>
          <a:xfrm>
            <a:off x="2033479" y="216152"/>
            <a:ext cx="5754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800" b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&lt;서울</a:t>
            </a:r>
            <a:r>
              <a:rPr lang="en-US" altLang="ko-KR" sz="1800" b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b="1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핫플레이스</a:t>
            </a:r>
            <a:r>
              <a:rPr lang="en-US" altLang="ko-KR" sz="18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b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젠트리피케이션 단계 분석</a:t>
            </a:r>
            <a:r>
              <a:rPr lang="ko-KR" altLang="en-US" sz="1800" b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318" y="1746432"/>
            <a:ext cx="6439946" cy="30687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488" y="529790"/>
            <a:ext cx="5265657" cy="12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6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19652" y="13152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 상황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352" y="797827"/>
            <a:ext cx="4816862" cy="35478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50217" t="1537" r="3385" b="1767"/>
          <a:stretch/>
        </p:blipFill>
        <p:spPr>
          <a:xfrm>
            <a:off x="1339449" y="703920"/>
            <a:ext cx="2311529" cy="37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2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19652" y="13152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 상황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510" y="1613563"/>
            <a:ext cx="3531050" cy="2007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271" y="1613563"/>
            <a:ext cx="3822791" cy="1916373"/>
          </a:xfrm>
          <a:prstGeom prst="rect">
            <a:avLst/>
          </a:prstGeom>
        </p:spPr>
      </p:pic>
      <p:sp>
        <p:nvSpPr>
          <p:cNvPr id="10" name="Google Shape;75;p15"/>
          <p:cNvSpPr txBox="1"/>
          <p:nvPr/>
        </p:nvSpPr>
        <p:spPr>
          <a:xfrm>
            <a:off x="3026875" y="3662200"/>
            <a:ext cx="475581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</a:t>
            </a:r>
            <a:endParaRPr sz="2100" dirty="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75;p15"/>
          <p:cNvSpPr txBox="1"/>
          <p:nvPr/>
        </p:nvSpPr>
        <p:spPr>
          <a:xfrm>
            <a:off x="6776244" y="3662200"/>
            <a:ext cx="475581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</a:t>
            </a:r>
            <a:endParaRPr sz="21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67259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19652" y="13152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 상황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045" y="777553"/>
            <a:ext cx="6111800" cy="23224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819" y="3207482"/>
            <a:ext cx="51816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2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19652" y="13152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 상황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60" y="814968"/>
            <a:ext cx="7030646" cy="364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4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19652" y="13152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 상황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416205"/>
            <a:ext cx="5169422" cy="2688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248" y="1113800"/>
            <a:ext cx="22669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19652" y="13152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 상황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90086"/>
            <a:ext cx="3544830" cy="24490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80" y="1390085"/>
            <a:ext cx="3704898" cy="25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429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61</Words>
  <Application>Microsoft Office PowerPoint</Application>
  <PresentationFormat>화면 슬라이드 쇼(16:9)</PresentationFormat>
  <Paragraphs>32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NanumGothic ExtraBold</vt:lpstr>
      <vt:lpstr>나눔스퀘어라운드 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한동민</dc:creator>
  <cp:lastModifiedBy>김 진재</cp:lastModifiedBy>
  <cp:revision>162</cp:revision>
  <dcterms:modified xsi:type="dcterms:W3CDTF">2022-07-25T09:22:15Z</dcterms:modified>
</cp:coreProperties>
</file>